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4"/>
  </p:notesMasterIdLst>
  <p:sldIdLst>
    <p:sldId id="280" r:id="rId6"/>
    <p:sldId id="279" r:id="rId7"/>
    <p:sldId id="281" r:id="rId8"/>
    <p:sldId id="267" r:id="rId9"/>
    <p:sldId id="265" r:id="rId10"/>
    <p:sldId id="266" r:id="rId11"/>
    <p:sldId id="269" r:id="rId12"/>
    <p:sldId id="282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84C"/>
    <a:srgbClr val="A4A7AA"/>
    <a:srgbClr val="1C6987"/>
    <a:srgbClr val="1C694C"/>
    <a:srgbClr val="CF35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9" autoAdjust="0"/>
    <p:restoredTop sz="86410" autoAdjust="0"/>
  </p:normalViewPr>
  <p:slideViewPr>
    <p:cSldViewPr snapToGrid="0" snapToObjects="1" showGuides="1">
      <p:cViewPr varScale="1">
        <p:scale>
          <a:sx n="129" d="100"/>
          <a:sy n="129" d="100"/>
        </p:scale>
        <p:origin x="750" y="126"/>
      </p:cViewPr>
      <p:guideLst>
        <p:guide orient="horz" pos="2160"/>
        <p:guide pos="282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374EE-598C-4637-8407-D7D755052E4E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E18A8539-198A-4FD1-98B5-74F8140219E7}">
      <dgm:prSet/>
      <dgm:spPr/>
      <dgm:t>
        <a:bodyPr/>
        <a:lstStyle/>
        <a:p>
          <a:r>
            <a:rPr lang="en-US"/>
            <a:t>On demand webinars</a:t>
          </a:r>
        </a:p>
      </dgm:t>
    </dgm:pt>
    <dgm:pt modelId="{9D47E6C5-3EBF-45A4-B8A2-AC11D552319C}" type="parTrans" cxnId="{BE80C0F3-939B-45FC-8D58-05941F99E12B}">
      <dgm:prSet/>
      <dgm:spPr/>
      <dgm:t>
        <a:bodyPr/>
        <a:lstStyle/>
        <a:p>
          <a:endParaRPr lang="en-US"/>
        </a:p>
      </dgm:t>
    </dgm:pt>
    <dgm:pt modelId="{B2A08E10-6956-445A-8090-6BBB956698B9}" type="sibTrans" cxnId="{BE80C0F3-939B-45FC-8D58-05941F99E12B}">
      <dgm:prSet/>
      <dgm:spPr/>
      <dgm:t>
        <a:bodyPr/>
        <a:lstStyle/>
        <a:p>
          <a:endParaRPr lang="en-US"/>
        </a:p>
      </dgm:t>
    </dgm:pt>
    <dgm:pt modelId="{CA6072BC-0799-4F65-BDF2-DC2CADB590D3}">
      <dgm:prSet/>
      <dgm:spPr/>
      <dgm:t>
        <a:bodyPr/>
        <a:lstStyle/>
        <a:p>
          <a:r>
            <a:rPr lang="en-US"/>
            <a:t>SBIRT-ED</a:t>
          </a:r>
        </a:p>
      </dgm:t>
    </dgm:pt>
    <dgm:pt modelId="{75F16A03-DCA2-42C1-A9E9-4387B59CCCCB}" type="parTrans" cxnId="{AFDEE53E-C26E-4962-8E91-E04E8630D6AF}">
      <dgm:prSet/>
      <dgm:spPr/>
      <dgm:t>
        <a:bodyPr/>
        <a:lstStyle/>
        <a:p>
          <a:endParaRPr lang="en-US"/>
        </a:p>
      </dgm:t>
    </dgm:pt>
    <dgm:pt modelId="{B854C52B-3BF6-4B6D-8EA1-F0DBFC6522BC}" type="sibTrans" cxnId="{AFDEE53E-C26E-4962-8E91-E04E8630D6AF}">
      <dgm:prSet/>
      <dgm:spPr/>
      <dgm:t>
        <a:bodyPr/>
        <a:lstStyle/>
        <a:p>
          <a:endParaRPr lang="en-US"/>
        </a:p>
      </dgm:t>
    </dgm:pt>
    <dgm:pt modelId="{3DB85509-6AD5-4008-91D6-A3D40E2DED3D}">
      <dgm:prSet/>
      <dgm:spPr/>
      <dgm:t>
        <a:bodyPr/>
        <a:lstStyle/>
        <a:p>
          <a:r>
            <a:rPr lang="en-US"/>
            <a:t>Best practices and clinical reports from major organizations</a:t>
          </a:r>
        </a:p>
      </dgm:t>
    </dgm:pt>
    <dgm:pt modelId="{623B1C3C-9A35-4080-BF2F-3B9C66E6A9B4}" type="parTrans" cxnId="{F1BE514A-3FA6-4426-9B20-4C6603821548}">
      <dgm:prSet/>
      <dgm:spPr/>
      <dgm:t>
        <a:bodyPr/>
        <a:lstStyle/>
        <a:p>
          <a:endParaRPr lang="en-US"/>
        </a:p>
      </dgm:t>
    </dgm:pt>
    <dgm:pt modelId="{C74BF7AF-0194-4110-B7DD-E83825661F88}" type="sibTrans" cxnId="{F1BE514A-3FA6-4426-9B20-4C6603821548}">
      <dgm:prSet/>
      <dgm:spPr/>
      <dgm:t>
        <a:bodyPr/>
        <a:lstStyle/>
        <a:p>
          <a:endParaRPr lang="en-US"/>
        </a:p>
      </dgm:t>
    </dgm:pt>
    <dgm:pt modelId="{0A078467-58E2-4FFC-AF02-29C3D4DDCE63}">
      <dgm:prSet/>
      <dgm:spPr/>
      <dgm:t>
        <a:bodyPr/>
        <a:lstStyle/>
        <a:p>
          <a:r>
            <a:rPr lang="en-US"/>
            <a:t>Toolkit: infographics, checklists, videos</a:t>
          </a:r>
        </a:p>
      </dgm:t>
    </dgm:pt>
    <dgm:pt modelId="{141FAAE8-3897-43C4-B90D-CD8727755D16}" type="parTrans" cxnId="{5B18B83A-12AB-4AD1-8B30-A27F05904D6E}">
      <dgm:prSet/>
      <dgm:spPr/>
      <dgm:t>
        <a:bodyPr/>
        <a:lstStyle/>
        <a:p>
          <a:endParaRPr lang="en-US"/>
        </a:p>
      </dgm:t>
    </dgm:pt>
    <dgm:pt modelId="{93A05B27-7764-4781-889C-004F36429A74}" type="sibTrans" cxnId="{5B18B83A-12AB-4AD1-8B30-A27F05904D6E}">
      <dgm:prSet/>
      <dgm:spPr/>
      <dgm:t>
        <a:bodyPr/>
        <a:lstStyle/>
        <a:p>
          <a:endParaRPr lang="en-US"/>
        </a:p>
      </dgm:t>
    </dgm:pt>
    <dgm:pt modelId="{D4AAFA23-A254-497C-AEC4-06D5C4018347}">
      <dgm:prSet/>
      <dgm:spPr/>
      <dgm:t>
        <a:bodyPr/>
        <a:lstStyle/>
        <a:p>
          <a:r>
            <a:rPr lang="en-US"/>
            <a:t>Web-Based Training in Enhanced CBT (CBT-E) for Eating Disorders</a:t>
          </a:r>
        </a:p>
      </dgm:t>
    </dgm:pt>
    <dgm:pt modelId="{F555D088-0035-45D0-A578-5317D0C19CB6}" type="parTrans" cxnId="{1796C545-11A3-4AA1-8093-EDA6B9ED2C8D}">
      <dgm:prSet/>
      <dgm:spPr/>
      <dgm:t>
        <a:bodyPr/>
        <a:lstStyle/>
        <a:p>
          <a:endParaRPr lang="en-US"/>
        </a:p>
      </dgm:t>
    </dgm:pt>
    <dgm:pt modelId="{7248550E-3FCF-48EF-9C48-BD0451BCAC38}" type="sibTrans" cxnId="{1796C545-11A3-4AA1-8093-EDA6B9ED2C8D}">
      <dgm:prSet/>
      <dgm:spPr/>
      <dgm:t>
        <a:bodyPr/>
        <a:lstStyle/>
        <a:p>
          <a:endParaRPr lang="en-US"/>
        </a:p>
      </dgm:t>
    </dgm:pt>
    <dgm:pt modelId="{18D28655-49EE-4944-8480-521FDCF130C4}">
      <dgm:prSet/>
      <dgm:spPr/>
      <dgm:t>
        <a:bodyPr/>
        <a:lstStyle/>
        <a:p>
          <a:r>
            <a:rPr lang="en-US"/>
            <a:t>Family, friends, and individual resources</a:t>
          </a:r>
        </a:p>
      </dgm:t>
    </dgm:pt>
    <dgm:pt modelId="{BE00EB8E-29CE-4FA5-BDF8-57274F67E30D}" type="parTrans" cxnId="{0D52B76E-07E7-4513-B92D-C27E403C6CA6}">
      <dgm:prSet/>
      <dgm:spPr/>
      <dgm:t>
        <a:bodyPr/>
        <a:lstStyle/>
        <a:p>
          <a:endParaRPr lang="en-US"/>
        </a:p>
      </dgm:t>
    </dgm:pt>
    <dgm:pt modelId="{CDC256DD-2A3F-43E1-BA97-9E34334E3A28}" type="sibTrans" cxnId="{0D52B76E-07E7-4513-B92D-C27E403C6CA6}">
      <dgm:prSet/>
      <dgm:spPr/>
      <dgm:t>
        <a:bodyPr/>
        <a:lstStyle/>
        <a:p>
          <a:endParaRPr lang="en-US"/>
        </a:p>
      </dgm:t>
    </dgm:pt>
    <dgm:pt modelId="{5CD354DE-1285-4F79-A4A9-516EB8F906B7}" type="pres">
      <dgm:prSet presAssocID="{542374EE-598C-4637-8407-D7D755052E4E}" presName="linear" presStyleCnt="0">
        <dgm:presLayoutVars>
          <dgm:animLvl val="lvl"/>
          <dgm:resizeHandles val="exact"/>
        </dgm:presLayoutVars>
      </dgm:prSet>
      <dgm:spPr/>
    </dgm:pt>
    <dgm:pt modelId="{0FEC8B04-09E0-4487-9C9E-605A827932F2}" type="pres">
      <dgm:prSet presAssocID="{E18A8539-198A-4FD1-98B5-74F8140219E7}" presName="parentText" presStyleLbl="node1" presStyleIdx="0" presStyleCnt="6" custLinFactNeighborX="755">
        <dgm:presLayoutVars>
          <dgm:chMax val="0"/>
          <dgm:bulletEnabled val="1"/>
        </dgm:presLayoutVars>
      </dgm:prSet>
      <dgm:spPr/>
    </dgm:pt>
    <dgm:pt modelId="{5B3746F5-1E23-4B0F-88C0-5BA98C8CE0B1}" type="pres">
      <dgm:prSet presAssocID="{B2A08E10-6956-445A-8090-6BBB956698B9}" presName="spacer" presStyleCnt="0"/>
      <dgm:spPr/>
    </dgm:pt>
    <dgm:pt modelId="{B9384345-E452-43C6-AC2B-FB35CA23F719}" type="pres">
      <dgm:prSet presAssocID="{CA6072BC-0799-4F65-BDF2-DC2CADB590D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C71A540-D2AA-4008-A1A5-9718E400904F}" type="pres">
      <dgm:prSet presAssocID="{B854C52B-3BF6-4B6D-8EA1-F0DBFC6522BC}" presName="spacer" presStyleCnt="0"/>
      <dgm:spPr/>
    </dgm:pt>
    <dgm:pt modelId="{41D1B2D2-B55B-4684-94CA-D70EAE31EB87}" type="pres">
      <dgm:prSet presAssocID="{3DB85509-6AD5-4008-91D6-A3D40E2DED3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242DE15-22E8-4471-8849-23FBF0870530}" type="pres">
      <dgm:prSet presAssocID="{C74BF7AF-0194-4110-B7DD-E83825661F88}" presName="spacer" presStyleCnt="0"/>
      <dgm:spPr/>
    </dgm:pt>
    <dgm:pt modelId="{BD57A3DE-688F-491F-A1EB-0BDD53D5E9B9}" type="pres">
      <dgm:prSet presAssocID="{0A078467-58E2-4FFC-AF02-29C3D4DDCE6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F084E779-A1AC-4E88-A8AB-5F8C02435DC6}" type="pres">
      <dgm:prSet presAssocID="{93A05B27-7764-4781-889C-004F36429A74}" presName="spacer" presStyleCnt="0"/>
      <dgm:spPr/>
    </dgm:pt>
    <dgm:pt modelId="{A206EE88-2316-484E-933C-4C497EEAC698}" type="pres">
      <dgm:prSet presAssocID="{D4AAFA23-A254-497C-AEC4-06D5C4018347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BAF16F6-518B-4EDC-991F-CE514E31FCD7}" type="pres">
      <dgm:prSet presAssocID="{7248550E-3FCF-48EF-9C48-BD0451BCAC38}" presName="spacer" presStyleCnt="0"/>
      <dgm:spPr/>
    </dgm:pt>
    <dgm:pt modelId="{967CD05B-1139-4ED4-8069-CFEFA829BCA3}" type="pres">
      <dgm:prSet presAssocID="{18D28655-49EE-4944-8480-521FDCF130C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A690D08-F805-4BB3-9184-CE37C5FB09F1}" type="presOf" srcId="{542374EE-598C-4637-8407-D7D755052E4E}" destId="{5CD354DE-1285-4F79-A4A9-516EB8F906B7}" srcOrd="0" destOrd="0" presId="urn:microsoft.com/office/officeart/2005/8/layout/vList2"/>
    <dgm:cxn modelId="{5B18B83A-12AB-4AD1-8B30-A27F05904D6E}" srcId="{542374EE-598C-4637-8407-D7D755052E4E}" destId="{0A078467-58E2-4FFC-AF02-29C3D4DDCE63}" srcOrd="3" destOrd="0" parTransId="{141FAAE8-3897-43C4-B90D-CD8727755D16}" sibTransId="{93A05B27-7764-4781-889C-004F36429A74}"/>
    <dgm:cxn modelId="{AFDEE53E-C26E-4962-8E91-E04E8630D6AF}" srcId="{542374EE-598C-4637-8407-D7D755052E4E}" destId="{CA6072BC-0799-4F65-BDF2-DC2CADB590D3}" srcOrd="1" destOrd="0" parTransId="{75F16A03-DCA2-42C1-A9E9-4387B59CCCCB}" sibTransId="{B854C52B-3BF6-4B6D-8EA1-F0DBFC6522BC}"/>
    <dgm:cxn modelId="{1796C545-11A3-4AA1-8093-EDA6B9ED2C8D}" srcId="{542374EE-598C-4637-8407-D7D755052E4E}" destId="{D4AAFA23-A254-497C-AEC4-06D5C4018347}" srcOrd="4" destOrd="0" parTransId="{F555D088-0035-45D0-A578-5317D0C19CB6}" sibTransId="{7248550E-3FCF-48EF-9C48-BD0451BCAC38}"/>
    <dgm:cxn modelId="{9B904069-DFDD-4C9C-9109-D5EE2EF25744}" type="presOf" srcId="{CA6072BC-0799-4F65-BDF2-DC2CADB590D3}" destId="{B9384345-E452-43C6-AC2B-FB35CA23F719}" srcOrd="0" destOrd="0" presId="urn:microsoft.com/office/officeart/2005/8/layout/vList2"/>
    <dgm:cxn modelId="{F1BE514A-3FA6-4426-9B20-4C6603821548}" srcId="{542374EE-598C-4637-8407-D7D755052E4E}" destId="{3DB85509-6AD5-4008-91D6-A3D40E2DED3D}" srcOrd="2" destOrd="0" parTransId="{623B1C3C-9A35-4080-BF2F-3B9C66E6A9B4}" sibTransId="{C74BF7AF-0194-4110-B7DD-E83825661F88}"/>
    <dgm:cxn modelId="{8649194C-AFBB-4FF8-AA16-E257347C8FC2}" type="presOf" srcId="{D4AAFA23-A254-497C-AEC4-06D5C4018347}" destId="{A206EE88-2316-484E-933C-4C497EEAC698}" srcOrd="0" destOrd="0" presId="urn:microsoft.com/office/officeart/2005/8/layout/vList2"/>
    <dgm:cxn modelId="{AECAE46D-F9AF-49AA-9BC4-BEE0D0AC9C1D}" type="presOf" srcId="{18D28655-49EE-4944-8480-521FDCF130C4}" destId="{967CD05B-1139-4ED4-8069-CFEFA829BCA3}" srcOrd="0" destOrd="0" presId="urn:microsoft.com/office/officeart/2005/8/layout/vList2"/>
    <dgm:cxn modelId="{67C9344E-68E5-4863-9CB9-2DDB00B0A711}" type="presOf" srcId="{0A078467-58E2-4FFC-AF02-29C3D4DDCE63}" destId="{BD57A3DE-688F-491F-A1EB-0BDD53D5E9B9}" srcOrd="0" destOrd="0" presId="urn:microsoft.com/office/officeart/2005/8/layout/vList2"/>
    <dgm:cxn modelId="{0D52B76E-07E7-4513-B92D-C27E403C6CA6}" srcId="{542374EE-598C-4637-8407-D7D755052E4E}" destId="{18D28655-49EE-4944-8480-521FDCF130C4}" srcOrd="5" destOrd="0" parTransId="{BE00EB8E-29CE-4FA5-BDF8-57274F67E30D}" sibTransId="{CDC256DD-2A3F-43E1-BA97-9E34334E3A28}"/>
    <dgm:cxn modelId="{F1A210B4-1B37-4610-83A8-B7BE27F34A34}" type="presOf" srcId="{3DB85509-6AD5-4008-91D6-A3D40E2DED3D}" destId="{41D1B2D2-B55B-4684-94CA-D70EAE31EB87}" srcOrd="0" destOrd="0" presId="urn:microsoft.com/office/officeart/2005/8/layout/vList2"/>
    <dgm:cxn modelId="{A4E668CF-A202-420D-BF2E-B9121EB896E8}" type="presOf" srcId="{E18A8539-198A-4FD1-98B5-74F8140219E7}" destId="{0FEC8B04-09E0-4487-9C9E-605A827932F2}" srcOrd="0" destOrd="0" presId="urn:microsoft.com/office/officeart/2005/8/layout/vList2"/>
    <dgm:cxn modelId="{BE80C0F3-939B-45FC-8D58-05941F99E12B}" srcId="{542374EE-598C-4637-8407-D7D755052E4E}" destId="{E18A8539-198A-4FD1-98B5-74F8140219E7}" srcOrd="0" destOrd="0" parTransId="{9D47E6C5-3EBF-45A4-B8A2-AC11D552319C}" sibTransId="{B2A08E10-6956-445A-8090-6BBB956698B9}"/>
    <dgm:cxn modelId="{C8109B9A-9EC7-4BA0-B4EE-6D8C646D46CA}" type="presParOf" srcId="{5CD354DE-1285-4F79-A4A9-516EB8F906B7}" destId="{0FEC8B04-09E0-4487-9C9E-605A827932F2}" srcOrd="0" destOrd="0" presId="urn:microsoft.com/office/officeart/2005/8/layout/vList2"/>
    <dgm:cxn modelId="{B20322C3-858C-4677-BAC6-4B8076EFD0DB}" type="presParOf" srcId="{5CD354DE-1285-4F79-A4A9-516EB8F906B7}" destId="{5B3746F5-1E23-4B0F-88C0-5BA98C8CE0B1}" srcOrd="1" destOrd="0" presId="urn:microsoft.com/office/officeart/2005/8/layout/vList2"/>
    <dgm:cxn modelId="{572A8B80-F8D8-41A5-B7F4-C31CC909B3AC}" type="presParOf" srcId="{5CD354DE-1285-4F79-A4A9-516EB8F906B7}" destId="{B9384345-E452-43C6-AC2B-FB35CA23F719}" srcOrd="2" destOrd="0" presId="urn:microsoft.com/office/officeart/2005/8/layout/vList2"/>
    <dgm:cxn modelId="{9FED3CDC-0FC2-4D5A-B47D-94F36FE007DC}" type="presParOf" srcId="{5CD354DE-1285-4F79-A4A9-516EB8F906B7}" destId="{BC71A540-D2AA-4008-A1A5-9718E400904F}" srcOrd="3" destOrd="0" presId="urn:microsoft.com/office/officeart/2005/8/layout/vList2"/>
    <dgm:cxn modelId="{AD3D9EF4-E4B9-4C64-916E-AED446689118}" type="presParOf" srcId="{5CD354DE-1285-4F79-A4A9-516EB8F906B7}" destId="{41D1B2D2-B55B-4684-94CA-D70EAE31EB87}" srcOrd="4" destOrd="0" presId="urn:microsoft.com/office/officeart/2005/8/layout/vList2"/>
    <dgm:cxn modelId="{107CF564-D231-43C6-881C-EDC4D0955281}" type="presParOf" srcId="{5CD354DE-1285-4F79-A4A9-516EB8F906B7}" destId="{F242DE15-22E8-4471-8849-23FBF0870530}" srcOrd="5" destOrd="0" presId="urn:microsoft.com/office/officeart/2005/8/layout/vList2"/>
    <dgm:cxn modelId="{8F666B9E-A5FF-4AB6-9547-EFC2C84D0684}" type="presParOf" srcId="{5CD354DE-1285-4F79-A4A9-516EB8F906B7}" destId="{BD57A3DE-688F-491F-A1EB-0BDD53D5E9B9}" srcOrd="6" destOrd="0" presId="urn:microsoft.com/office/officeart/2005/8/layout/vList2"/>
    <dgm:cxn modelId="{F491AFCE-801F-4041-9F11-98D68F019518}" type="presParOf" srcId="{5CD354DE-1285-4F79-A4A9-516EB8F906B7}" destId="{F084E779-A1AC-4E88-A8AB-5F8C02435DC6}" srcOrd="7" destOrd="0" presId="urn:microsoft.com/office/officeart/2005/8/layout/vList2"/>
    <dgm:cxn modelId="{CDFA7B60-3243-4AB2-9E56-2AE98F5F86C3}" type="presParOf" srcId="{5CD354DE-1285-4F79-A4A9-516EB8F906B7}" destId="{A206EE88-2316-484E-933C-4C497EEAC698}" srcOrd="8" destOrd="0" presId="urn:microsoft.com/office/officeart/2005/8/layout/vList2"/>
    <dgm:cxn modelId="{3E50250B-7EDC-4CB3-B18C-6FC785C7075B}" type="presParOf" srcId="{5CD354DE-1285-4F79-A4A9-516EB8F906B7}" destId="{1BAF16F6-518B-4EDC-991F-CE514E31FCD7}" srcOrd="9" destOrd="0" presId="urn:microsoft.com/office/officeart/2005/8/layout/vList2"/>
    <dgm:cxn modelId="{18CEA9F9-01B7-42F6-81D1-8B6ADA1EF733}" type="presParOf" srcId="{5CD354DE-1285-4F79-A4A9-516EB8F906B7}" destId="{967CD05B-1139-4ED4-8069-CFEFA829BCA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951073-55F8-4FA4-AFCE-BB3B8B90B25F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E2C0778-C98D-4A0D-879B-791B01BF8B5D}">
      <dgm:prSet/>
      <dgm:spPr/>
      <dgm:t>
        <a:bodyPr/>
        <a:lstStyle/>
        <a:p>
          <a:r>
            <a:rPr lang="en-US"/>
            <a:t>The 5 Cs of Media Use</a:t>
          </a:r>
        </a:p>
      </dgm:t>
    </dgm:pt>
    <dgm:pt modelId="{A9F11CD2-7C49-424C-92E7-C3A6077E1C5C}" type="parTrans" cxnId="{4D78A4C3-4897-4227-BDE7-109BBF97DFB9}">
      <dgm:prSet/>
      <dgm:spPr/>
      <dgm:t>
        <a:bodyPr/>
        <a:lstStyle/>
        <a:p>
          <a:endParaRPr lang="en-US"/>
        </a:p>
      </dgm:t>
    </dgm:pt>
    <dgm:pt modelId="{477187B7-53B2-4645-A272-6BB04FEEF1C1}" type="sibTrans" cxnId="{4D78A4C3-4897-4227-BDE7-109BBF97DFB9}">
      <dgm:prSet/>
      <dgm:spPr/>
      <dgm:t>
        <a:bodyPr/>
        <a:lstStyle/>
        <a:p>
          <a:endParaRPr lang="en-US"/>
        </a:p>
      </dgm:t>
    </dgm:pt>
    <dgm:pt modelId="{78A897A7-E469-4770-AA50-4C9FEF3A57F6}">
      <dgm:prSet/>
      <dgm:spPr/>
      <dgm:t>
        <a:bodyPr/>
        <a:lstStyle/>
        <a:p>
          <a:r>
            <a:rPr lang="en-US"/>
            <a:t>Get Your Questions Answered: Our Q&amp;A Portal on Social Media &amp; Youth Mental Health</a:t>
          </a:r>
        </a:p>
      </dgm:t>
    </dgm:pt>
    <dgm:pt modelId="{E3D7408D-DB03-4294-A329-08F421CAB41B}" type="parTrans" cxnId="{BBF12DA0-8AAC-4ED2-996E-AEBEBC514B7C}">
      <dgm:prSet/>
      <dgm:spPr/>
      <dgm:t>
        <a:bodyPr/>
        <a:lstStyle/>
        <a:p>
          <a:endParaRPr lang="en-US"/>
        </a:p>
      </dgm:t>
    </dgm:pt>
    <dgm:pt modelId="{D9EB747F-4A6D-45BC-97B9-0B0F60EB0409}" type="sibTrans" cxnId="{BBF12DA0-8AAC-4ED2-996E-AEBEBC514B7C}">
      <dgm:prSet/>
      <dgm:spPr/>
      <dgm:t>
        <a:bodyPr/>
        <a:lstStyle/>
        <a:p>
          <a:endParaRPr lang="en-US"/>
        </a:p>
      </dgm:t>
    </dgm:pt>
    <dgm:pt modelId="{25B915E3-4FA2-49FE-A534-F0B3F75A785A}">
      <dgm:prSet/>
      <dgm:spPr/>
      <dgm:t>
        <a:bodyPr/>
        <a:lstStyle/>
        <a:p>
          <a:r>
            <a:rPr lang="en-US"/>
            <a:t>Youth Advisory Panel</a:t>
          </a:r>
        </a:p>
      </dgm:t>
    </dgm:pt>
    <dgm:pt modelId="{2E1BEFAA-3F0F-403E-8468-4F13677BD57D}" type="parTrans" cxnId="{F61A17F3-DF22-407E-BCD4-7F5C0E763FF3}">
      <dgm:prSet/>
      <dgm:spPr/>
      <dgm:t>
        <a:bodyPr/>
        <a:lstStyle/>
        <a:p>
          <a:endParaRPr lang="en-US"/>
        </a:p>
      </dgm:t>
    </dgm:pt>
    <dgm:pt modelId="{B76D0E0A-EF7D-4F55-B56E-B31540595D03}" type="sibTrans" cxnId="{F61A17F3-DF22-407E-BCD4-7F5C0E763FF3}">
      <dgm:prSet/>
      <dgm:spPr/>
      <dgm:t>
        <a:bodyPr/>
        <a:lstStyle/>
        <a:p>
          <a:endParaRPr lang="en-US"/>
        </a:p>
      </dgm:t>
    </dgm:pt>
    <dgm:pt modelId="{17E0D6FD-CC02-4726-A5B7-A7AC7405B54C}">
      <dgm:prSet/>
      <dgm:spPr/>
      <dgm:t>
        <a:bodyPr/>
        <a:lstStyle/>
        <a:p>
          <a:r>
            <a:rPr lang="en-US"/>
            <a:t>Tools and Resources</a:t>
          </a:r>
        </a:p>
      </dgm:t>
    </dgm:pt>
    <dgm:pt modelId="{021D64EF-7612-4155-95AC-F71341D231C4}" type="parTrans" cxnId="{3EB5B1A2-7DD6-46B5-A8B7-696EB4CD5C0E}">
      <dgm:prSet/>
      <dgm:spPr/>
      <dgm:t>
        <a:bodyPr/>
        <a:lstStyle/>
        <a:p>
          <a:endParaRPr lang="en-US"/>
        </a:p>
      </dgm:t>
    </dgm:pt>
    <dgm:pt modelId="{110AA810-7359-4FCA-9346-68960A088670}" type="sibTrans" cxnId="{3EB5B1A2-7DD6-46B5-A8B7-696EB4CD5C0E}">
      <dgm:prSet/>
      <dgm:spPr/>
      <dgm:t>
        <a:bodyPr/>
        <a:lstStyle/>
        <a:p>
          <a:endParaRPr lang="en-US"/>
        </a:p>
      </dgm:t>
    </dgm:pt>
    <dgm:pt modelId="{DD888FF9-6F4E-484D-9F8F-4EDBE81A8591}">
      <dgm:prSet/>
      <dgm:spPr/>
      <dgm:t>
        <a:bodyPr/>
        <a:lstStyle/>
        <a:p>
          <a:r>
            <a:rPr lang="en-US"/>
            <a:t>Family Media Plan</a:t>
          </a:r>
        </a:p>
      </dgm:t>
    </dgm:pt>
    <dgm:pt modelId="{9D91C44F-E066-41F9-945B-B03D439A6A84}" type="parTrans" cxnId="{8654CDBB-CF34-4859-9E55-83C807665722}">
      <dgm:prSet/>
      <dgm:spPr/>
      <dgm:t>
        <a:bodyPr/>
        <a:lstStyle/>
        <a:p>
          <a:endParaRPr lang="en-US"/>
        </a:p>
      </dgm:t>
    </dgm:pt>
    <dgm:pt modelId="{6F89BFD1-9B0D-4DDF-A1EC-AFAA15EA0C23}" type="sibTrans" cxnId="{8654CDBB-CF34-4859-9E55-83C807665722}">
      <dgm:prSet/>
      <dgm:spPr/>
      <dgm:t>
        <a:bodyPr/>
        <a:lstStyle/>
        <a:p>
          <a:endParaRPr lang="en-US"/>
        </a:p>
      </dgm:t>
    </dgm:pt>
    <dgm:pt modelId="{090E3C7E-AF79-4062-BC3E-3BDD4B1FCFB2}">
      <dgm:prSet/>
      <dgm:spPr/>
      <dgm:t>
        <a:bodyPr/>
        <a:lstStyle/>
        <a:p>
          <a:r>
            <a:rPr lang="en-US"/>
            <a:t>Family Tip Sheet - Building Healthy Digital Habits</a:t>
          </a:r>
        </a:p>
      </dgm:t>
    </dgm:pt>
    <dgm:pt modelId="{0B4BF2BB-0516-4EFF-BB0B-B458EE287F3D}" type="parTrans" cxnId="{48DE079D-C22E-456C-B36C-7B117884E986}">
      <dgm:prSet/>
      <dgm:spPr/>
      <dgm:t>
        <a:bodyPr/>
        <a:lstStyle/>
        <a:p>
          <a:endParaRPr lang="en-US"/>
        </a:p>
      </dgm:t>
    </dgm:pt>
    <dgm:pt modelId="{70D73017-DE06-4826-B1EE-C44637BB58DC}" type="sibTrans" cxnId="{48DE079D-C22E-456C-B36C-7B117884E986}">
      <dgm:prSet/>
      <dgm:spPr/>
      <dgm:t>
        <a:bodyPr/>
        <a:lstStyle/>
        <a:p>
          <a:endParaRPr lang="en-US"/>
        </a:p>
      </dgm:t>
    </dgm:pt>
    <dgm:pt modelId="{91DEF09B-12F9-45B6-AFC4-AD4780CA52EA}">
      <dgm:prSet/>
      <dgm:spPr/>
      <dgm:t>
        <a:bodyPr/>
        <a:lstStyle/>
        <a:p>
          <a:r>
            <a:rPr lang="en-US"/>
            <a:t>Multimedia Resources</a:t>
          </a:r>
        </a:p>
      </dgm:t>
    </dgm:pt>
    <dgm:pt modelId="{FCB66E4E-6ECF-40BC-966A-FCD8F3511CEE}" type="parTrans" cxnId="{99B324B7-AEF8-4E34-89A0-24E36CBC2658}">
      <dgm:prSet/>
      <dgm:spPr/>
      <dgm:t>
        <a:bodyPr/>
        <a:lstStyle/>
        <a:p>
          <a:endParaRPr lang="en-US"/>
        </a:p>
      </dgm:t>
    </dgm:pt>
    <dgm:pt modelId="{FF55F4AD-3C1C-4C24-B494-4FBC444E23E7}" type="sibTrans" cxnId="{99B324B7-AEF8-4E34-89A0-24E36CBC2658}">
      <dgm:prSet/>
      <dgm:spPr/>
      <dgm:t>
        <a:bodyPr/>
        <a:lstStyle/>
        <a:p>
          <a:endParaRPr lang="en-US"/>
        </a:p>
      </dgm:t>
    </dgm:pt>
    <dgm:pt modelId="{E609110E-D944-4F6D-94E4-ED644D19F349}" type="pres">
      <dgm:prSet presAssocID="{EB951073-55F8-4FA4-AFCE-BB3B8B90B25F}" presName="linear" presStyleCnt="0">
        <dgm:presLayoutVars>
          <dgm:animLvl val="lvl"/>
          <dgm:resizeHandles val="exact"/>
        </dgm:presLayoutVars>
      </dgm:prSet>
      <dgm:spPr/>
    </dgm:pt>
    <dgm:pt modelId="{F2382A46-6DDE-4620-A979-C4F47EC0129B}" type="pres">
      <dgm:prSet presAssocID="{1E2C0778-C98D-4A0D-879B-791B01BF8B5D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28643149-44C9-496C-AC5A-12B16B32113E}" type="pres">
      <dgm:prSet presAssocID="{477187B7-53B2-4645-A272-6BB04FEEF1C1}" presName="spacer" presStyleCnt="0"/>
      <dgm:spPr/>
    </dgm:pt>
    <dgm:pt modelId="{AEB880CD-2A76-4C8C-B68B-33E77AEEE650}" type="pres">
      <dgm:prSet presAssocID="{78A897A7-E469-4770-AA50-4C9FEF3A57F6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85B67736-A669-4955-8FA7-C5E141631556}" type="pres">
      <dgm:prSet presAssocID="{D9EB747F-4A6D-45BC-97B9-0B0F60EB0409}" presName="spacer" presStyleCnt="0"/>
      <dgm:spPr/>
    </dgm:pt>
    <dgm:pt modelId="{1F591E69-D05D-47D4-9C69-436394760FE3}" type="pres">
      <dgm:prSet presAssocID="{25B915E3-4FA2-49FE-A534-F0B3F75A785A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CB89986C-4267-4A47-B6CD-69F9C0E22259}" type="pres">
      <dgm:prSet presAssocID="{B76D0E0A-EF7D-4F55-B56E-B31540595D03}" presName="spacer" presStyleCnt="0"/>
      <dgm:spPr/>
    </dgm:pt>
    <dgm:pt modelId="{4F30914D-1A94-4F69-8922-45A933B91064}" type="pres">
      <dgm:prSet presAssocID="{17E0D6FD-CC02-4726-A5B7-A7AC7405B54C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4744DEC-4A43-4CF3-A0FD-0E59E46215FD}" type="pres">
      <dgm:prSet presAssocID="{110AA810-7359-4FCA-9346-68960A088670}" presName="spacer" presStyleCnt="0"/>
      <dgm:spPr/>
    </dgm:pt>
    <dgm:pt modelId="{D173BC85-EB68-4393-B8B0-488C6238BFAD}" type="pres">
      <dgm:prSet presAssocID="{DD888FF9-6F4E-484D-9F8F-4EDBE81A859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112E2CC6-51E9-4ED8-9FFB-6545DB8997BF}" type="pres">
      <dgm:prSet presAssocID="{6F89BFD1-9B0D-4DDF-A1EC-AFAA15EA0C23}" presName="spacer" presStyleCnt="0"/>
      <dgm:spPr/>
    </dgm:pt>
    <dgm:pt modelId="{4E573564-A6F8-48C9-8FB7-81CAEEBEC8FC}" type="pres">
      <dgm:prSet presAssocID="{090E3C7E-AF79-4062-BC3E-3BDD4B1FCFB2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82476CE1-BFE7-4F2A-B4CD-7DBF0A2573BF}" type="pres">
      <dgm:prSet presAssocID="{70D73017-DE06-4826-B1EE-C44637BB58DC}" presName="spacer" presStyleCnt="0"/>
      <dgm:spPr/>
    </dgm:pt>
    <dgm:pt modelId="{D01D4BA8-2C9C-477B-A85F-BA11857E2D75}" type="pres">
      <dgm:prSet presAssocID="{91DEF09B-12F9-45B6-AFC4-AD4780CA52EA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BE1E90A-CF35-47FD-B38D-67E44B7A3759}" type="presOf" srcId="{78A897A7-E469-4770-AA50-4C9FEF3A57F6}" destId="{AEB880CD-2A76-4C8C-B68B-33E77AEEE650}" srcOrd="0" destOrd="0" presId="urn:microsoft.com/office/officeart/2005/8/layout/vList2"/>
    <dgm:cxn modelId="{8ED72520-031F-40B3-9BF0-72AB688C4D18}" type="presOf" srcId="{25B915E3-4FA2-49FE-A534-F0B3F75A785A}" destId="{1F591E69-D05D-47D4-9C69-436394760FE3}" srcOrd="0" destOrd="0" presId="urn:microsoft.com/office/officeart/2005/8/layout/vList2"/>
    <dgm:cxn modelId="{9900CB26-D932-4471-B58A-1C0124805A4E}" type="presOf" srcId="{1E2C0778-C98D-4A0D-879B-791B01BF8B5D}" destId="{F2382A46-6DDE-4620-A979-C4F47EC0129B}" srcOrd="0" destOrd="0" presId="urn:microsoft.com/office/officeart/2005/8/layout/vList2"/>
    <dgm:cxn modelId="{9E133436-C6ED-4169-B572-9EDADCAC2584}" type="presOf" srcId="{17E0D6FD-CC02-4726-A5B7-A7AC7405B54C}" destId="{4F30914D-1A94-4F69-8922-45A933B91064}" srcOrd="0" destOrd="0" presId="urn:microsoft.com/office/officeart/2005/8/layout/vList2"/>
    <dgm:cxn modelId="{9384A76E-4832-4BDD-A46C-28954A0231BD}" type="presOf" srcId="{91DEF09B-12F9-45B6-AFC4-AD4780CA52EA}" destId="{D01D4BA8-2C9C-477B-A85F-BA11857E2D75}" srcOrd="0" destOrd="0" presId="urn:microsoft.com/office/officeart/2005/8/layout/vList2"/>
    <dgm:cxn modelId="{2C8B4171-B358-4F94-BB62-620124EEABD8}" type="presOf" srcId="{DD888FF9-6F4E-484D-9F8F-4EDBE81A8591}" destId="{D173BC85-EB68-4393-B8B0-488C6238BFAD}" srcOrd="0" destOrd="0" presId="urn:microsoft.com/office/officeart/2005/8/layout/vList2"/>
    <dgm:cxn modelId="{48DE079D-C22E-456C-B36C-7B117884E986}" srcId="{EB951073-55F8-4FA4-AFCE-BB3B8B90B25F}" destId="{090E3C7E-AF79-4062-BC3E-3BDD4B1FCFB2}" srcOrd="5" destOrd="0" parTransId="{0B4BF2BB-0516-4EFF-BB0B-B458EE287F3D}" sibTransId="{70D73017-DE06-4826-B1EE-C44637BB58DC}"/>
    <dgm:cxn modelId="{BBF12DA0-8AAC-4ED2-996E-AEBEBC514B7C}" srcId="{EB951073-55F8-4FA4-AFCE-BB3B8B90B25F}" destId="{78A897A7-E469-4770-AA50-4C9FEF3A57F6}" srcOrd="1" destOrd="0" parTransId="{E3D7408D-DB03-4294-A329-08F421CAB41B}" sibTransId="{D9EB747F-4A6D-45BC-97B9-0B0F60EB0409}"/>
    <dgm:cxn modelId="{3EB5B1A2-7DD6-46B5-A8B7-696EB4CD5C0E}" srcId="{EB951073-55F8-4FA4-AFCE-BB3B8B90B25F}" destId="{17E0D6FD-CC02-4726-A5B7-A7AC7405B54C}" srcOrd="3" destOrd="0" parTransId="{021D64EF-7612-4155-95AC-F71341D231C4}" sibTransId="{110AA810-7359-4FCA-9346-68960A088670}"/>
    <dgm:cxn modelId="{99B324B7-AEF8-4E34-89A0-24E36CBC2658}" srcId="{EB951073-55F8-4FA4-AFCE-BB3B8B90B25F}" destId="{91DEF09B-12F9-45B6-AFC4-AD4780CA52EA}" srcOrd="6" destOrd="0" parTransId="{FCB66E4E-6ECF-40BC-966A-FCD8F3511CEE}" sibTransId="{FF55F4AD-3C1C-4C24-B494-4FBC444E23E7}"/>
    <dgm:cxn modelId="{E6D055B8-8A50-4FB4-90AE-7B3BC5DCF730}" type="presOf" srcId="{EB951073-55F8-4FA4-AFCE-BB3B8B90B25F}" destId="{E609110E-D944-4F6D-94E4-ED644D19F349}" srcOrd="0" destOrd="0" presId="urn:microsoft.com/office/officeart/2005/8/layout/vList2"/>
    <dgm:cxn modelId="{8654CDBB-CF34-4859-9E55-83C807665722}" srcId="{EB951073-55F8-4FA4-AFCE-BB3B8B90B25F}" destId="{DD888FF9-6F4E-484D-9F8F-4EDBE81A8591}" srcOrd="4" destOrd="0" parTransId="{9D91C44F-E066-41F9-945B-B03D439A6A84}" sibTransId="{6F89BFD1-9B0D-4DDF-A1EC-AFAA15EA0C23}"/>
    <dgm:cxn modelId="{92C36EC2-0DE5-45EC-8535-280FD665BFEC}" type="presOf" srcId="{090E3C7E-AF79-4062-BC3E-3BDD4B1FCFB2}" destId="{4E573564-A6F8-48C9-8FB7-81CAEEBEC8FC}" srcOrd="0" destOrd="0" presId="urn:microsoft.com/office/officeart/2005/8/layout/vList2"/>
    <dgm:cxn modelId="{4D78A4C3-4897-4227-BDE7-109BBF97DFB9}" srcId="{EB951073-55F8-4FA4-AFCE-BB3B8B90B25F}" destId="{1E2C0778-C98D-4A0D-879B-791B01BF8B5D}" srcOrd="0" destOrd="0" parTransId="{A9F11CD2-7C49-424C-92E7-C3A6077E1C5C}" sibTransId="{477187B7-53B2-4645-A272-6BB04FEEF1C1}"/>
    <dgm:cxn modelId="{F61A17F3-DF22-407E-BCD4-7F5C0E763FF3}" srcId="{EB951073-55F8-4FA4-AFCE-BB3B8B90B25F}" destId="{25B915E3-4FA2-49FE-A534-F0B3F75A785A}" srcOrd="2" destOrd="0" parTransId="{2E1BEFAA-3F0F-403E-8468-4F13677BD57D}" sibTransId="{B76D0E0A-EF7D-4F55-B56E-B31540595D03}"/>
    <dgm:cxn modelId="{C3577BC7-522E-466E-AA2A-8D4741E46F4A}" type="presParOf" srcId="{E609110E-D944-4F6D-94E4-ED644D19F349}" destId="{F2382A46-6DDE-4620-A979-C4F47EC0129B}" srcOrd="0" destOrd="0" presId="urn:microsoft.com/office/officeart/2005/8/layout/vList2"/>
    <dgm:cxn modelId="{9200911C-4C0B-41A5-9D94-BFC68AAA6559}" type="presParOf" srcId="{E609110E-D944-4F6D-94E4-ED644D19F349}" destId="{28643149-44C9-496C-AC5A-12B16B32113E}" srcOrd="1" destOrd="0" presId="urn:microsoft.com/office/officeart/2005/8/layout/vList2"/>
    <dgm:cxn modelId="{A85F3AD0-1628-4D71-8BB2-58C3820F0ADC}" type="presParOf" srcId="{E609110E-D944-4F6D-94E4-ED644D19F349}" destId="{AEB880CD-2A76-4C8C-B68B-33E77AEEE650}" srcOrd="2" destOrd="0" presId="urn:microsoft.com/office/officeart/2005/8/layout/vList2"/>
    <dgm:cxn modelId="{013F33AD-9B7D-44DF-A2D5-3F34F0B19C3E}" type="presParOf" srcId="{E609110E-D944-4F6D-94E4-ED644D19F349}" destId="{85B67736-A669-4955-8FA7-C5E141631556}" srcOrd="3" destOrd="0" presId="urn:microsoft.com/office/officeart/2005/8/layout/vList2"/>
    <dgm:cxn modelId="{CE19248F-9E87-41E3-8C29-BD7F72D45492}" type="presParOf" srcId="{E609110E-D944-4F6D-94E4-ED644D19F349}" destId="{1F591E69-D05D-47D4-9C69-436394760FE3}" srcOrd="4" destOrd="0" presId="urn:microsoft.com/office/officeart/2005/8/layout/vList2"/>
    <dgm:cxn modelId="{D61DB2AA-77A9-4644-9394-7A4F5374A5E5}" type="presParOf" srcId="{E609110E-D944-4F6D-94E4-ED644D19F349}" destId="{CB89986C-4267-4A47-B6CD-69F9C0E22259}" srcOrd="5" destOrd="0" presId="urn:microsoft.com/office/officeart/2005/8/layout/vList2"/>
    <dgm:cxn modelId="{3ACDA750-3CF7-4CA9-B459-BE6EBF5CC5E5}" type="presParOf" srcId="{E609110E-D944-4F6D-94E4-ED644D19F349}" destId="{4F30914D-1A94-4F69-8922-45A933B91064}" srcOrd="6" destOrd="0" presId="urn:microsoft.com/office/officeart/2005/8/layout/vList2"/>
    <dgm:cxn modelId="{E537EC92-5286-40D3-8D4C-26E4ECE3716B}" type="presParOf" srcId="{E609110E-D944-4F6D-94E4-ED644D19F349}" destId="{04744DEC-4A43-4CF3-A0FD-0E59E46215FD}" srcOrd="7" destOrd="0" presId="urn:microsoft.com/office/officeart/2005/8/layout/vList2"/>
    <dgm:cxn modelId="{4C3FD5AE-0FA7-4DA4-8C87-56AA08651D43}" type="presParOf" srcId="{E609110E-D944-4F6D-94E4-ED644D19F349}" destId="{D173BC85-EB68-4393-B8B0-488C6238BFAD}" srcOrd="8" destOrd="0" presId="urn:microsoft.com/office/officeart/2005/8/layout/vList2"/>
    <dgm:cxn modelId="{E0C55A09-0303-4FE4-9C33-A5F3A96A916C}" type="presParOf" srcId="{E609110E-D944-4F6D-94E4-ED644D19F349}" destId="{112E2CC6-51E9-4ED8-9FFB-6545DB8997BF}" srcOrd="9" destOrd="0" presId="urn:microsoft.com/office/officeart/2005/8/layout/vList2"/>
    <dgm:cxn modelId="{12FAA6F6-3E14-4A04-8615-3A86D48C770F}" type="presParOf" srcId="{E609110E-D944-4F6D-94E4-ED644D19F349}" destId="{4E573564-A6F8-48C9-8FB7-81CAEEBEC8FC}" srcOrd="10" destOrd="0" presId="urn:microsoft.com/office/officeart/2005/8/layout/vList2"/>
    <dgm:cxn modelId="{25CE35F7-987C-48BE-A269-B59EDC0AB642}" type="presParOf" srcId="{E609110E-D944-4F6D-94E4-ED644D19F349}" destId="{82476CE1-BFE7-4F2A-B4CD-7DBF0A2573BF}" srcOrd="11" destOrd="0" presId="urn:microsoft.com/office/officeart/2005/8/layout/vList2"/>
    <dgm:cxn modelId="{01BC7C96-B6E4-4680-ACD2-C44DB5C3E2AF}" type="presParOf" srcId="{E609110E-D944-4F6D-94E4-ED644D19F349}" destId="{D01D4BA8-2C9C-477B-A85F-BA11857E2D75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C8B04-09E0-4487-9C9E-605A827932F2}">
      <dsp:nvSpPr>
        <dsp:cNvPr id="0" name=""/>
        <dsp:cNvSpPr/>
      </dsp:nvSpPr>
      <dsp:spPr>
        <a:xfrm>
          <a:off x="0" y="29428"/>
          <a:ext cx="4038600" cy="63560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On demand webinars</a:t>
          </a:r>
        </a:p>
      </dsp:txBody>
      <dsp:txXfrm>
        <a:off x="31028" y="60456"/>
        <a:ext cx="3976544" cy="573546"/>
      </dsp:txXfrm>
    </dsp:sp>
    <dsp:sp modelId="{B9384345-E452-43C6-AC2B-FB35CA23F719}">
      <dsp:nvSpPr>
        <dsp:cNvPr id="0" name=""/>
        <dsp:cNvSpPr/>
      </dsp:nvSpPr>
      <dsp:spPr>
        <a:xfrm>
          <a:off x="0" y="711111"/>
          <a:ext cx="4038600" cy="63560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SBIRT-ED</a:t>
          </a:r>
        </a:p>
      </dsp:txBody>
      <dsp:txXfrm>
        <a:off x="31028" y="742139"/>
        <a:ext cx="3976544" cy="573546"/>
      </dsp:txXfrm>
    </dsp:sp>
    <dsp:sp modelId="{41D1B2D2-B55B-4684-94CA-D70EAE31EB87}">
      <dsp:nvSpPr>
        <dsp:cNvPr id="0" name=""/>
        <dsp:cNvSpPr/>
      </dsp:nvSpPr>
      <dsp:spPr>
        <a:xfrm>
          <a:off x="0" y="1392793"/>
          <a:ext cx="4038600" cy="63560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Best practices and clinical reports from major organizations</a:t>
          </a:r>
        </a:p>
      </dsp:txBody>
      <dsp:txXfrm>
        <a:off x="31028" y="1423821"/>
        <a:ext cx="3976544" cy="573546"/>
      </dsp:txXfrm>
    </dsp:sp>
    <dsp:sp modelId="{BD57A3DE-688F-491F-A1EB-0BDD53D5E9B9}">
      <dsp:nvSpPr>
        <dsp:cNvPr id="0" name=""/>
        <dsp:cNvSpPr/>
      </dsp:nvSpPr>
      <dsp:spPr>
        <a:xfrm>
          <a:off x="0" y="2074476"/>
          <a:ext cx="4038600" cy="63560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Toolkit: infographics, checklists, videos</a:t>
          </a:r>
        </a:p>
      </dsp:txBody>
      <dsp:txXfrm>
        <a:off x="31028" y="2105504"/>
        <a:ext cx="3976544" cy="573546"/>
      </dsp:txXfrm>
    </dsp:sp>
    <dsp:sp modelId="{A206EE88-2316-484E-933C-4C497EEAC698}">
      <dsp:nvSpPr>
        <dsp:cNvPr id="0" name=""/>
        <dsp:cNvSpPr/>
      </dsp:nvSpPr>
      <dsp:spPr>
        <a:xfrm>
          <a:off x="0" y="2756159"/>
          <a:ext cx="4038600" cy="63560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Web-Based Training in Enhanced CBT (CBT-E) for Eating Disorders</a:t>
          </a:r>
        </a:p>
      </dsp:txBody>
      <dsp:txXfrm>
        <a:off x="31028" y="2787187"/>
        <a:ext cx="3976544" cy="573546"/>
      </dsp:txXfrm>
    </dsp:sp>
    <dsp:sp modelId="{967CD05B-1139-4ED4-8069-CFEFA829BCA3}">
      <dsp:nvSpPr>
        <dsp:cNvPr id="0" name=""/>
        <dsp:cNvSpPr/>
      </dsp:nvSpPr>
      <dsp:spPr>
        <a:xfrm>
          <a:off x="0" y="3437841"/>
          <a:ext cx="4038600" cy="635602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Family, friends, and individual resources</a:t>
          </a:r>
        </a:p>
      </dsp:txBody>
      <dsp:txXfrm>
        <a:off x="31028" y="3468869"/>
        <a:ext cx="3976544" cy="573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82A46-6DDE-4620-A979-C4F47EC0129B}">
      <dsp:nvSpPr>
        <dsp:cNvPr id="0" name=""/>
        <dsp:cNvSpPr/>
      </dsp:nvSpPr>
      <dsp:spPr>
        <a:xfrm>
          <a:off x="0" y="127231"/>
          <a:ext cx="4038600" cy="5164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The 5 Cs of Media Use</a:t>
          </a:r>
        </a:p>
      </dsp:txBody>
      <dsp:txXfrm>
        <a:off x="25210" y="152441"/>
        <a:ext cx="3988180" cy="466007"/>
      </dsp:txXfrm>
    </dsp:sp>
    <dsp:sp modelId="{AEB880CD-2A76-4C8C-B68B-33E77AEEE650}">
      <dsp:nvSpPr>
        <dsp:cNvPr id="0" name=""/>
        <dsp:cNvSpPr/>
      </dsp:nvSpPr>
      <dsp:spPr>
        <a:xfrm>
          <a:off x="0" y="681098"/>
          <a:ext cx="4038600" cy="5164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Get Your Questions Answered: Our Q&amp;A Portal on Social Media &amp; Youth Mental Health</a:t>
          </a:r>
        </a:p>
      </dsp:txBody>
      <dsp:txXfrm>
        <a:off x="25210" y="706308"/>
        <a:ext cx="3988180" cy="466007"/>
      </dsp:txXfrm>
    </dsp:sp>
    <dsp:sp modelId="{1F591E69-D05D-47D4-9C69-436394760FE3}">
      <dsp:nvSpPr>
        <dsp:cNvPr id="0" name=""/>
        <dsp:cNvSpPr/>
      </dsp:nvSpPr>
      <dsp:spPr>
        <a:xfrm>
          <a:off x="0" y="1234965"/>
          <a:ext cx="4038600" cy="5164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Youth Advisory Panel</a:t>
          </a:r>
        </a:p>
      </dsp:txBody>
      <dsp:txXfrm>
        <a:off x="25210" y="1260175"/>
        <a:ext cx="3988180" cy="466007"/>
      </dsp:txXfrm>
    </dsp:sp>
    <dsp:sp modelId="{4F30914D-1A94-4F69-8922-45A933B91064}">
      <dsp:nvSpPr>
        <dsp:cNvPr id="0" name=""/>
        <dsp:cNvSpPr/>
      </dsp:nvSpPr>
      <dsp:spPr>
        <a:xfrm>
          <a:off x="0" y="1788832"/>
          <a:ext cx="4038600" cy="5164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Tools and Resources</a:t>
          </a:r>
        </a:p>
      </dsp:txBody>
      <dsp:txXfrm>
        <a:off x="25210" y="1814042"/>
        <a:ext cx="3988180" cy="466007"/>
      </dsp:txXfrm>
    </dsp:sp>
    <dsp:sp modelId="{D173BC85-EB68-4393-B8B0-488C6238BFAD}">
      <dsp:nvSpPr>
        <dsp:cNvPr id="0" name=""/>
        <dsp:cNvSpPr/>
      </dsp:nvSpPr>
      <dsp:spPr>
        <a:xfrm>
          <a:off x="0" y="2342699"/>
          <a:ext cx="4038600" cy="5164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Family Media Plan</a:t>
          </a:r>
        </a:p>
      </dsp:txBody>
      <dsp:txXfrm>
        <a:off x="25210" y="2367909"/>
        <a:ext cx="3988180" cy="466007"/>
      </dsp:txXfrm>
    </dsp:sp>
    <dsp:sp modelId="{4E573564-A6F8-48C9-8FB7-81CAEEBEC8FC}">
      <dsp:nvSpPr>
        <dsp:cNvPr id="0" name=""/>
        <dsp:cNvSpPr/>
      </dsp:nvSpPr>
      <dsp:spPr>
        <a:xfrm>
          <a:off x="0" y="2896566"/>
          <a:ext cx="4038600" cy="5164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Family Tip Sheet - Building Healthy Digital Habits</a:t>
          </a:r>
        </a:p>
      </dsp:txBody>
      <dsp:txXfrm>
        <a:off x="25210" y="2921776"/>
        <a:ext cx="3988180" cy="466007"/>
      </dsp:txXfrm>
    </dsp:sp>
    <dsp:sp modelId="{D01D4BA8-2C9C-477B-A85F-BA11857E2D75}">
      <dsp:nvSpPr>
        <dsp:cNvPr id="0" name=""/>
        <dsp:cNvSpPr/>
      </dsp:nvSpPr>
      <dsp:spPr>
        <a:xfrm>
          <a:off x="0" y="3450433"/>
          <a:ext cx="4038600" cy="51642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Multimedia Resources</a:t>
          </a:r>
        </a:p>
      </dsp:txBody>
      <dsp:txXfrm>
        <a:off x="25210" y="3475643"/>
        <a:ext cx="3988180" cy="466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86AB6-40ED-465D-8045-FBBB0C386C1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34BD7-5DD2-432A-8F84-0E05342D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45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Column</a:t>
            </a:r>
            <a:r>
              <a:rPr lang="en-US" baseline="0" dirty="0"/>
              <a:t> Slide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 title where designated.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 text by clicking on “Click to add text”. If you need to change color, make sure the contrast is good.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If you add an image that is purely for decoration, right click on the image, chose Edit alt text and check the box “Mark as decorative”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If you add an image that is informative (a chart or graph, an image with text), right click on the image, chose Edit alt text and type a description of the image in the text box. Include all data points for charts and graphs, include all text for images with text.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not use images of tables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If you add a table, make sure the “Header Row” checkbox is checked in the Table Style Options section of the Table design tab. (select the table to see the table design tab)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If you add a table, make sure the contrast between the text and background color is good. Consider a basic style (no style, table grid) or one of the dark styles.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Avoid Smart Graphics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34BD7-5DD2-432A-8F84-0E05342D61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14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Slide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Add</a:t>
            </a:r>
            <a:r>
              <a:rPr lang="en-US" baseline="0" dirty="0"/>
              <a:t> title where designated.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Add text by clicking on “Click to add text”. If you need to change color, make sure the contrast is good.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If you add an image that is purely for decoration, right click on the image, chose Edit alt text and check the box “Mark as decorative”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If you add an image that is informative (a chart or graph, an image with text), right click on the image, chose Edit alt text and type a description of the image in the text box. Include all data points for charts and graphs, include all text for images with text.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Do not use images of tables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If you add a table, make sure the “Header Row” checkbox is checked in the Table Style Options section of the Table design tab. (select the table to see the table design tab)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If you add a table, make sure the contrast between the text and background color is good. Consider a basic style (no style, table grid) or one of the dark styles.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Avoid Smart Graphics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34BD7-5DD2-432A-8F84-0E05342D61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Title Slide</a:t>
            </a:r>
          </a:p>
          <a:p>
            <a:r>
              <a:rPr lang="en-US" dirty="0"/>
              <a:t>Add title where designated.</a:t>
            </a:r>
          </a:p>
          <a:p>
            <a:r>
              <a:rPr lang="en-US" dirty="0"/>
              <a:t>Add text by clicking on “Click to add text”. If you need to change color, make sure the contrast is good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34BD7-5DD2-432A-8F84-0E05342D61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575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Drop-in Picture Slide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If you add an image that is purely for decoration, right click on the image, chose Edit alt text and check the box “Mark as decorative”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If you add an image that is informative (a chart or graph, an image with text), right click on the image, chose Edit alt text and type a description of the image in the text box. Include all data points for charts and graphs, include all text for images with text.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not use images of 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34BD7-5DD2-432A-8F84-0E05342D61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9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40472"/>
            <a:ext cx="9144000" cy="803795"/>
          </a:xfrm>
          <a:prstGeom prst="rect">
            <a:avLst/>
          </a:prstGeom>
          <a:solidFill>
            <a:srgbClr val="A4A7AA">
              <a:alpha val="4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11094" y="1"/>
            <a:ext cx="8832906" cy="4125509"/>
          </a:xfrm>
          <a:prstGeom prst="rect">
            <a:avLst/>
          </a:prstGeom>
          <a:solidFill>
            <a:srgbClr val="1E384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"/>
            <a:ext cx="311094" cy="4125509"/>
          </a:xfrm>
          <a:prstGeom prst="rect">
            <a:avLst/>
          </a:prstGeom>
          <a:solidFill>
            <a:srgbClr val="CF352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826170" y="1955673"/>
            <a:ext cx="7317829" cy="1950035"/>
          </a:xfrm>
          <a:prstGeom prst="rect">
            <a:avLst/>
          </a:prstGeom>
          <a:solidFill>
            <a:srgbClr val="1C69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1283204" y="170521"/>
            <a:ext cx="7676582" cy="414212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95AC9F-E362-4AF5-88B1-9D5E086D017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0606" y="4327232"/>
            <a:ext cx="2841625" cy="6191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Location of Presentation Date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C75B8A7-8EEA-4F38-A82A-DBDE34A73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6171" y="1955672"/>
            <a:ext cx="7133614" cy="1950035"/>
          </a:xfrm>
        </p:spPr>
        <p:txBody>
          <a:bodyPr anchor="ctr">
            <a:normAutofit/>
          </a:bodyPr>
          <a:lstStyle>
            <a:lvl1pPr marL="0" indent="0" algn="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705600" y="4294784"/>
            <a:ext cx="2254184" cy="695417"/>
            <a:chOff x="5991773" y="5731961"/>
            <a:chExt cx="2968012" cy="915633"/>
          </a:xfrm>
        </p:grpSpPr>
        <p:pic>
          <p:nvPicPr>
            <p:cNvPr id="16" name="Picture 15" descr="12652_SAMHSA_LogoRedesign_FINAL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5891367"/>
              <a:ext cx="1873185" cy="666470"/>
            </a:xfrm>
            <a:prstGeom prst="rect">
              <a:avLst/>
            </a:prstGeom>
          </p:spPr>
        </p:pic>
        <p:pic>
          <p:nvPicPr>
            <p:cNvPr id="18" name="Picture 17" descr="HHS-Logo-camera-ready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1773" y="5731961"/>
              <a:ext cx="963363" cy="9156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5982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47015"/>
            <a:ext cx="8229600" cy="364760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7371E86-DC47-4E56-B42C-F7C6629C74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7CF833B0-75C1-4D45-98F9-211F79DE9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05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4C95A494-F140-4FCC-B3E7-9D84457415E7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>
            <a:off x="457200" y="947015"/>
            <a:ext cx="6019800" cy="364760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71CABD9-2B2A-4BA2-9DB4-296F1FBE0A1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197D3B14-2836-4373-815E-B723FCD8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30EC90A-617D-436B-9C30-8145B7FFEF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rot="5400000">
            <a:off x="5834298" y="1742121"/>
            <a:ext cx="3647609" cy="205739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pic>
        <p:nvPicPr>
          <p:cNvPr id="7" name="Picture 6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376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C9CA1720-02F3-46D5-91D9-004D8178A80E}"/>
              </a:ext>
            </a:extLst>
          </p:cNvPr>
          <p:cNvSpPr txBox="1"/>
          <p:nvPr userDrawn="1"/>
        </p:nvSpPr>
        <p:spPr>
          <a:xfrm>
            <a:off x="457200" y="1001168"/>
            <a:ext cx="82296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SAMHSA’s mission is to reduce the impact of substance abuse and mental illness on America’s communities.</a:t>
            </a:r>
          </a:p>
          <a:p>
            <a:r>
              <a:rPr lang="en-US" sz="1800" dirty="0"/>
              <a:t>                  </a:t>
            </a:r>
          </a:p>
          <a:p>
            <a:pPr algn="ctr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sz="1400" dirty="0"/>
          </a:p>
          <a:p>
            <a:pPr>
              <a:spcBef>
                <a:spcPts val="0"/>
              </a:spcBef>
            </a:pPr>
            <a:endParaRPr lang="en-US" sz="1400" dirty="0"/>
          </a:p>
          <a:p>
            <a:pPr algn="ctr">
              <a:spcBef>
                <a:spcPts val="2400"/>
              </a:spcBef>
            </a:pPr>
            <a:r>
              <a:rPr lang="en-US" sz="4000" dirty="0"/>
              <a:t>www.samhsa.gov</a:t>
            </a:r>
          </a:p>
          <a:p>
            <a:pPr algn="ctr">
              <a:spcBef>
                <a:spcPts val="3000"/>
              </a:spcBef>
            </a:pPr>
            <a:r>
              <a:rPr lang="en-US" sz="2400" dirty="0"/>
              <a:t>1-877-SAMHSA-7 (1-877-726-4727) ● 1-800-487-4889 (TDD)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48F7EC-8EE8-4B66-800B-C5AA9FC413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3A27E57-9852-43E2-9EA6-11925D42D1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69091E6D-2812-48AA-839F-22FB3CC77F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0" y="1928917"/>
            <a:ext cx="8229600" cy="120140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819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A5E43-5E08-4571-8A3D-76A8780BE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4F4A29-E200-4C1C-94BB-8C84BF8993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A2D9EF6-3FB5-4253-AB02-030F950A61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7506" y="989675"/>
            <a:ext cx="8369294" cy="91440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4601820A-F0CB-4338-9234-13466F164E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17506" y="1929949"/>
            <a:ext cx="8369294" cy="914400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D2A5F6E9-C3CD-4B07-B65C-67B35CEA17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506" y="2956234"/>
            <a:ext cx="8369294" cy="914400"/>
          </a:xfrm>
        </p:spPr>
        <p:txBody>
          <a:bodyPr>
            <a:norm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6C57AB5E-55EB-40AF-A1AE-21C38ECEED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7506" y="4166767"/>
            <a:ext cx="8369294" cy="528069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525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7015"/>
            <a:ext cx="8229600" cy="364760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80ED1A56-7323-4FB6-8ACF-1DE99B8B8B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Title 25">
            <a:extLst>
              <a:ext uri="{FF2B5EF4-FFF2-40B4-BE49-F238E27FC236}">
                <a16:creationId xmlns:a16="http://schemas.microsoft.com/office/drawing/2014/main" id="{BAA7C934-AF63-4AE4-9879-7DC885F56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38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C25D06C-5CC4-414F-B64F-A967EB8BC5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31B094D-1F11-4308-9A4E-9FF5E5E0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3318493"/>
            <a:ext cx="7772400" cy="729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0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47015"/>
            <a:ext cx="4038600" cy="36476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47015"/>
            <a:ext cx="4038600" cy="36476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8D6310A-7476-4D83-A7F8-71D8505B5D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3A87C2D1-50D6-4300-B47B-7C1BC33B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8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701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78132"/>
            <a:ext cx="4040188" cy="3116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4701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478132"/>
            <a:ext cx="4041775" cy="3116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3EB952FD-FA34-4FAC-AD3E-52F5D8CA5B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DCB6E4B7-FABE-4EA9-97E1-AC8EC525F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8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5A6BCC9-8AF3-4028-BDF8-D4FFB58A42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575962"/>
            <a:ext cx="9143999" cy="4018661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BD372029-2B7F-4130-AA67-E3A2F31228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A7004BCD-CA72-4E23-A58E-023F89FC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373ACC5-6994-4CCF-B016-26E3D6DF37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30FC439E-EC0C-416F-AFD3-E2FED651C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56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8879"/>
            <a:ext cx="5111750" cy="40457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37435A-0FF2-45C8-BAA9-9C75CFB14C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BE4C20E-0421-4C19-AFD4-9AFD0F521A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2" y="548877"/>
            <a:ext cx="3008313" cy="527448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</a:lstStyle>
          <a:p>
            <a:pPr lvl="0"/>
            <a:endParaRPr lang="en-US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6C90FEF-E2AF-482E-AD92-627AFBAA3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66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75962"/>
            <a:ext cx="5486400" cy="2969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DCA2A82-5757-4589-A8F1-756A5B05A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91BB1EF4-1C2D-4723-B7CA-A37E34C6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1891C077-91FC-4346-AA9E-C95AFD8AE9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92288" y="3545681"/>
            <a:ext cx="5486400" cy="479823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</a:lstStyle>
          <a:p>
            <a:pPr lvl="0"/>
            <a:endParaRPr lang="en-US" dirty="0"/>
          </a:p>
        </p:txBody>
      </p:sp>
      <p:pic>
        <p:nvPicPr>
          <p:cNvPr id="8" name="Picture 7" descr="12652_SAMHSA_LogoRedesign_FINAL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36" y="4705093"/>
            <a:ext cx="1071567" cy="38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4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AB5F6C3-8B6C-4289-BEA1-1A38722F26C3}"/>
              </a:ext>
            </a:extLst>
          </p:cNvPr>
          <p:cNvSpPr/>
          <p:nvPr userDrawn="1"/>
        </p:nvSpPr>
        <p:spPr>
          <a:xfrm>
            <a:off x="0" y="1"/>
            <a:ext cx="9144000" cy="575961"/>
          </a:xfrm>
          <a:prstGeom prst="rect">
            <a:avLst/>
          </a:prstGeom>
          <a:solidFill>
            <a:srgbClr val="1E384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47015"/>
            <a:ext cx="8229600" cy="3647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Slide Number Placeholder 11">
            <a:extLst>
              <a:ext uri="{FF2B5EF4-FFF2-40B4-BE49-F238E27FC236}">
                <a16:creationId xmlns:a16="http://schemas.microsoft.com/office/drawing/2014/main" id="{84602F99-6103-4EBF-AE89-8A61156EE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D4089-40B5-457D-927F-16367A53BB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Title Placeholder 17">
            <a:extLst>
              <a:ext uri="{FF2B5EF4-FFF2-40B4-BE49-F238E27FC236}">
                <a16:creationId xmlns:a16="http://schemas.microsoft.com/office/drawing/2014/main" id="{E3425392-73D7-48C7-BDE5-6DF4A56AF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6" y="49354"/>
            <a:ext cx="8369294" cy="474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4792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mhsa.gov/" TargetMode="External"/><Relationship Id="rId2" Type="http://schemas.openxmlformats.org/officeDocument/2006/relationships/hyperlink" Target="mailto:Laura.grubb@SAMHSA.HHS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ndtreatment.gov/" TargetMode="External"/><Relationship Id="rId2" Type="http://schemas.openxmlformats.org/officeDocument/2006/relationships/hyperlink" Target="https://www.samhsa.gov/linea-nacional-ayud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tel:1-800-662-4357" TargetMode="External"/><Relationship Id="rId5" Type="http://schemas.openxmlformats.org/officeDocument/2006/relationships/hyperlink" Target="https://www.samhsa.gov/find-help/national-helpline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9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10.png"/><Relationship Id="rId4" Type="http://schemas.openxmlformats.org/officeDocument/2006/relationships/hyperlink" Target="https://nceedus.org/healthcare-provider-training/" TargetMode="External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mhsa.gov/" TargetMode="External"/><Relationship Id="rId2" Type="http://schemas.openxmlformats.org/officeDocument/2006/relationships/hyperlink" Target="mailto:Laura.grubb@SAMHSA.HHS.GOV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515CD14-F150-C5C8-D21F-DFA336B66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SAMHSA REGION 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4A1D6A-9519-5A28-2431-22D1945A8EA1}"/>
              </a:ext>
            </a:extLst>
          </p:cNvPr>
          <p:cNvSpPr txBox="1"/>
          <p:nvPr/>
        </p:nvSpPr>
        <p:spPr>
          <a:xfrm>
            <a:off x="317506" y="1226970"/>
            <a:ext cx="3914078" cy="3389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Laura K Grubb MD MPH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Regional Behavioral Health Advisor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 One: CT, MA, ME, NH, RI, VT and 10 sovereign tribal nations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Substance Abuse and Mental Health Services Administration (SAMHSA)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Sudbury Street, Suite 1826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Boston, MA 02203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202-961-6558 (cell)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Laura.grubb@SAMHSA.HHS.GOV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SAMHSA - Substance Abuse and Mental Health Services Administration</a:t>
            </a:r>
            <a:endParaRPr lang="en-US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D1F09649-6107-8092-95CD-7BE6EC7635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4379" y="965973"/>
            <a:ext cx="3389300" cy="338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68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F3792A1E-2D1B-AC81-6A45-85C898919EA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2120807"/>
            <a:ext cx="5648846" cy="2973339"/>
          </a:xfrm>
        </p:spPr>
      </p:pic>
      <p:pic>
        <p:nvPicPr>
          <p:cNvPr id="17" name="Content Placeholder 16" descr="Qr code&#10;&#10;Description automatically generated">
            <a:extLst>
              <a:ext uri="{FF2B5EF4-FFF2-40B4-BE49-F238E27FC236}">
                <a16:creationId xmlns:a16="http://schemas.microsoft.com/office/drawing/2014/main" id="{BEADCE74-48D9-C62B-E638-37D1BB0192A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25046" y="1858063"/>
            <a:ext cx="3183044" cy="318304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2EE8C-FE0E-4F62-EB1E-67E3B47B17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F577DE7-5B94-4E29-2614-37C6C0E7B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Maternal Mental Health Hotline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E531942-2E92-D7D0-BCC7-B9F0E9B37B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21910"/>
            <a:ext cx="9144000" cy="140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91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215AD1-AA1F-627B-3594-F6327A734E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ree, confidential, 24/7, 365-day-a-year treatment referral and information service (in English and 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Spanish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for individuals and families facing mental and/or substance use disorders. </a:t>
            </a:r>
          </a:p>
          <a:p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Home - FindTreatment.gov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offers additional resources.</a:t>
            </a:r>
          </a:p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99A4D28-7076-C3BA-9D75-899DD7A7EFC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4844256" y="947738"/>
            <a:ext cx="3646487" cy="364648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26159C-ED3F-408E-AE51-B9CE52E4C0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AB66F61-1D07-FD18-D487-53DB5C2DD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SAMHSA’s National Helpline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1-800-662-HELP (4357)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916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66517F8-C020-4E2F-A553-9D9B1AB31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Practitioner Training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AF65DB1-A0F9-4F97-BFF0-C31F0E037A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/>
            <a:endParaRPr lang="en-US" dirty="0"/>
          </a:p>
          <a:p>
            <a:pPr algn="l"/>
            <a:r>
              <a:rPr lang="en-US" dirty="0"/>
              <a:t>Technical Training Assistance Centers</a:t>
            </a:r>
          </a:p>
          <a:p>
            <a:r>
              <a:rPr lang="en-US" dirty="0"/>
              <a:t>Centers of Excellence</a:t>
            </a:r>
          </a:p>
          <a:p>
            <a:endParaRPr lang="en-US" dirty="0"/>
          </a:p>
        </p:txBody>
      </p:sp>
      <p:pic>
        <p:nvPicPr>
          <p:cNvPr id="3" name="Content Placeholder 2" descr="Qr code&#10;&#10;Description automatically generated">
            <a:extLst>
              <a:ext uri="{FF2B5EF4-FFF2-40B4-BE49-F238E27FC236}">
                <a16:creationId xmlns:a16="http://schemas.microsoft.com/office/drawing/2014/main" id="{8271E478-2724-E9C7-5B90-064B91008AF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44256" y="947738"/>
            <a:ext cx="3646487" cy="364648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45E358-8D72-4B39-97BF-B7449192DE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47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B4ED819-FA18-06AA-1B95-CD5AB0E86B9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-24049" y="651545"/>
            <a:ext cx="4596049" cy="1622135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AFA7D1-63FC-4DE9-833F-3B0B43581C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FBCC455-32AA-60B5-0C66-67E177CF4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Healthcare Provider Training - NCEED (nceedus.org)</a:t>
            </a:r>
            <a:endParaRPr lang="en-US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CA23C6EE-3F1E-123D-CF9D-29111A9F1A1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1262095"/>
              </p:ext>
            </p:extLst>
          </p:nvPr>
        </p:nvGraphicFramePr>
        <p:xfrm>
          <a:off x="4827104" y="777240"/>
          <a:ext cx="4038600" cy="4102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918743BF-6A84-226B-9D53-4E16288ED76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23859" y="2173956"/>
            <a:ext cx="4723411" cy="269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44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483DC0-EE30-4E3C-A888-3308C31E3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317506" y="49354"/>
            <a:ext cx="8369294" cy="474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58C22CA-F937-7B67-22D2-8D39FCC4A3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Content Placeholder 14" descr="Qr code&#10;&#10;Description automatically generated">
            <a:extLst>
              <a:ext uri="{FF2B5EF4-FFF2-40B4-BE49-F238E27FC236}">
                <a16:creationId xmlns:a16="http://schemas.microsoft.com/office/drawing/2014/main" id="{B2D09BC3-C7B0-CC39-FB81-F120E5C5F9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44256" y="947738"/>
            <a:ext cx="3646487" cy="3646487"/>
          </a:xfr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E33626-0933-45AF-862A-3FDCB7E30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CAAC1B1E-7C21-367F-8AD8-14CDA137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Screening, Brief Intervention, and Referral to Treatment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2EB4A6-7546-FF44-0566-B589F8840E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947015"/>
            <a:ext cx="4038600" cy="2548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54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Content Placeholder 39" descr="Scatter chart, qr code&#10;&#10;Description automatically generated">
            <a:extLst>
              <a:ext uri="{FF2B5EF4-FFF2-40B4-BE49-F238E27FC236}">
                <a16:creationId xmlns:a16="http://schemas.microsoft.com/office/drawing/2014/main" id="{374517DF-AE3B-3E1C-5E3C-149F85F8DAF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44256" y="947738"/>
            <a:ext cx="3646487" cy="3646487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E25B5-1EFD-49B5-9EEB-0FB17A65C5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D4089-40B5-457D-927F-16367A53BB7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FA3F392D-F572-E386-500D-7EF036335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Center of Excellence on Social Media and Youth Mental Health</a:t>
            </a:r>
          </a:p>
        </p:txBody>
      </p:sp>
      <p:graphicFrame>
        <p:nvGraphicFramePr>
          <p:cNvPr id="45" name="Content Placeholder 44">
            <a:extLst>
              <a:ext uri="{FF2B5EF4-FFF2-40B4-BE49-F238E27FC236}">
                <a16:creationId xmlns:a16="http://schemas.microsoft.com/office/drawing/2014/main" id="{E6626085-6298-9590-DDD3-694592F4B0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47427347"/>
              </p:ext>
            </p:extLst>
          </p:nvPr>
        </p:nvGraphicFramePr>
        <p:xfrm>
          <a:off x="457200" y="947015"/>
          <a:ext cx="4038600" cy="4094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4513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18A484-7DBF-71C3-EB81-2166B8817F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Laura K Grubb MD MPH</a:t>
            </a:r>
            <a:endParaRPr lang="en-US" sz="3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Regional Behavioral Health Advisor</a:t>
            </a:r>
            <a:endParaRPr lang="en-US" sz="3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 One: CT, MA, ME, NH, RI, VT and 10 sovereign tribal nations</a:t>
            </a:r>
            <a:endParaRPr lang="en-US" sz="3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Substance Abuse and Mental Health Services Administration (SAMHSA)</a:t>
            </a:r>
            <a:endParaRPr lang="en-US" sz="3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Sudbury Street, Suite 1826</a:t>
            </a:r>
            <a:endParaRPr lang="en-US" sz="3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Boston, MA 02203</a:t>
            </a:r>
            <a:endParaRPr lang="en-US" sz="3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202-961-6558 (cell)</a:t>
            </a:r>
            <a:endParaRPr lang="en-US" sz="3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kern="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Laura.grubb@SAMHSA.HHS.GOV</a:t>
            </a:r>
            <a:endParaRPr lang="en-US" sz="3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kern="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SAMHSA - Substance Abuse and Mental Health Services Administration</a:t>
            </a:r>
            <a:endParaRPr lang="en-US" sz="31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24FE5-6524-D0D7-446E-DE7DB190DC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515CD14-F150-C5C8-D21F-DFA336B66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SAMHSA REGION ONE</a:t>
            </a:r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D1F09649-6107-8092-95CD-7BE6EC7635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5573" y="952242"/>
            <a:ext cx="3653709" cy="365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463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2f25178-76b2-4de0-9d60-5d0245b5c537">PDQUUCDTUFQJ-146102684-63</_dlc_DocId>
    <_dlc_DocIdUrl xmlns="92f25178-76b2-4de0-9d60-5d0245b5c537">
      <Url>https://samhsa273.sharepoint.com/sites/Intranet/employeeresources/_layouts/15/DocIdRedir.aspx?ID=PDQUUCDTUFQJ-146102684-63</Url>
      <Description>PDQUUCDTUFQJ-146102684-63</Description>
    </_dlc_DocIdUrl>
    <Description0 xmlns="c45d8f61-6bb6-4514-9743-fc73fc486ad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081492D9CC94458EBF01BCBCCEECD0" ma:contentTypeVersion="5" ma:contentTypeDescription="Create a new document." ma:contentTypeScope="" ma:versionID="46064cdd8cbdc3b836513db9f2603a41">
  <xsd:schema xmlns:xsd="http://www.w3.org/2001/XMLSchema" xmlns:xs="http://www.w3.org/2001/XMLSchema" xmlns:p="http://schemas.microsoft.com/office/2006/metadata/properties" xmlns:ns2="92f25178-76b2-4de0-9d60-5d0245b5c537" xmlns:ns3="c45d8f61-6bb6-4514-9743-fc73fc486ad5" targetNamespace="http://schemas.microsoft.com/office/2006/metadata/properties" ma:root="true" ma:fieldsID="e51671118e09b88d9ddb3dfcd3f44a7c" ns2:_="" ns3:_="">
    <xsd:import namespace="92f25178-76b2-4de0-9d60-5d0245b5c537"/>
    <xsd:import namespace="c45d8f61-6bb6-4514-9743-fc73fc486ad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Description0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25178-76b2-4de0-9d60-5d0245b5c53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5d8f61-6bb6-4514-9743-fc73fc486a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Description0" ma:index="13" nillable="true" ma:displayName="Description" ma:internalName="Description0">
      <xsd:simpleType>
        <xsd:restriction base="dms:Text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F8D5F7-FD12-4EC7-A328-4DB2DBBF939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591ECA1-3807-411B-A64E-3A679FDF8D43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c486d51-0b10-46e7-809b-d1a3e267418c"/>
    <ds:schemaRef ds:uri="67c1b1fd-0604-41f3-8a1e-3854e8f10a32"/>
    <ds:schemaRef ds:uri="http://www.w3.org/XML/1998/namespace"/>
    <ds:schemaRef ds:uri="http://purl.org/dc/dcmitype/"/>
    <ds:schemaRef ds:uri="92f25178-76b2-4de0-9d60-5d0245b5c537"/>
    <ds:schemaRef ds:uri="054a0df0-f2ed-4720-81b0-50f57a4ee6ac"/>
    <ds:schemaRef ds:uri="c45d8f61-6bb6-4514-9743-fc73fc486ad5"/>
  </ds:schemaRefs>
</ds:datastoreItem>
</file>

<file path=customXml/itemProps3.xml><?xml version="1.0" encoding="utf-8"?>
<ds:datastoreItem xmlns:ds="http://schemas.openxmlformats.org/officeDocument/2006/customXml" ds:itemID="{76D19311-0E8A-4546-953C-6564B3EBBBE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214B1B4-8724-4385-A9F3-BEE1D0EE75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f25178-76b2-4de0-9d60-5d0245b5c537"/>
    <ds:schemaRef ds:uri="c45d8f61-6bb6-4514-9743-fc73fc486a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cf90b97b-be46-4a00-9700-81ce4ff1b7f6}" enabled="0" method="" siteId="{cf90b97b-be46-4a00-9700-81ce4ff1b7f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866</Words>
  <Application>Microsoft Office PowerPoint</Application>
  <PresentationFormat>On-screen Show (16:9)</PresentationFormat>
  <Paragraphs>79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SAMHSA REGION ONE</vt:lpstr>
      <vt:lpstr>National Maternal Mental Health Hotline</vt:lpstr>
      <vt:lpstr>SAMHSA’s National Helpline at 1-800-662-HELP (4357)</vt:lpstr>
      <vt:lpstr>Practitioner Training</vt:lpstr>
      <vt:lpstr>Healthcare Provider Training - NCEED (nceedus.org)</vt:lpstr>
      <vt:lpstr>Screening, Brief Intervention, and Referral to Treatment</vt:lpstr>
      <vt:lpstr>Center of Excellence on Social Media and Youth Mental Health</vt:lpstr>
      <vt:lpstr>SAMHSA REGION ONE</vt:lpstr>
    </vt:vector>
  </TitlesOfParts>
  <Company>Crosby Marketing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Loffler</dc:creator>
  <cp:lastModifiedBy>Grubb, Laura (SAMHSA/OIPA)</cp:lastModifiedBy>
  <cp:revision>91</cp:revision>
  <dcterms:created xsi:type="dcterms:W3CDTF">2018-02-20T15:28:46Z</dcterms:created>
  <dcterms:modified xsi:type="dcterms:W3CDTF">2024-07-10T20:14:16Z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0x010100B2081492D9CC94458EBF01BCBCCEECD0</vt:lpwstr>
  </property>
  <property fmtid="{D5CDD505-2E9C-101B-9397-08002B2CF9AE}" pid="3" name="_dlc_DocIdItemGuid">
    <vt:lpwstr>c3c6d217-77bc-4e9d-9e65-ca4f36c31b98</vt:lpwstr>
  </property>
  <property fmtid="{D5CDD505-2E9C-101B-9397-08002B2CF9AE}" pid="4" name="Order">
    <vt:r8>2000</vt:r8>
  </property>
  <property fmtid="{D5CDD505-2E9C-101B-9397-08002B2CF9AE}" pid="5" name="_ExtendedDescription">
    <vt:lpwstr/>
  </property>
  <property fmtid="{D5CDD505-2E9C-101B-9397-08002B2CF9AE}" pid="6" name="MediaServiceImageTags">
    <vt:lpwstr/>
  </property>
</Properties>
</file>